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4"/>
    <p:restoredTop sz="94697"/>
  </p:normalViewPr>
  <p:slideViewPr>
    <p:cSldViewPr snapToGrid="0">
      <p:cViewPr varScale="1">
        <p:scale>
          <a:sx n="108" d="100"/>
          <a:sy n="108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4E01E-81C9-FD06-BAE7-54AEA8B6F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8BBE5D-D1BB-DC81-2F34-8C9B6710B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B8E4C-0C49-E645-4D0C-1A35E0069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AE894-BC42-C856-3C63-9ECCDCBC1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85258-0735-3F7D-96A7-D83F88A0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74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8DEF-96F6-2D9E-7B0B-90C346AD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74883-2451-6383-CB9E-C38BF3428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EEEAD-088E-E3D7-8E94-D1A19404D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31833-DDBA-D6A6-648A-EACC341D0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957D3-3AB8-C607-A93D-3AB12A33A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66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BCC1FE-32B1-B255-8558-9F16F5D016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E6135-EBF0-AF81-CAB6-16B9F9688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C7CCD-E565-7FA0-0B68-DE84207E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E0BD8-3BCF-8A22-6ED2-38C0C165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F41D9-87DF-9E0C-C3CE-A3DF1D9CE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6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B94B-B756-8C17-AA18-C52FA275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1E525-DA00-0FA7-A3C3-C3347498F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43CA2-8993-7448-5CFE-4AB8AA80D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18F27-9435-BF0A-38AE-748A8B28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D3836-1C52-207D-E7D8-2CA092E6E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33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699D-19AD-AFF1-9201-88A60EF45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56583-FB9E-0BA6-DACA-8AEA6751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B17AC-AC54-A17C-C874-C9D49BBE4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66808-41A0-703E-F7F8-CC775C9B0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8D080-FD12-06A4-F58D-3EAB5C52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43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4B99-5E46-52EE-B70D-087B13158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8BC54-A813-BDAE-E81C-7D3E74EC1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86C76-7AD6-E928-D32C-3D90590EA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A4F165-DEFD-F9AC-E566-F9D6231F9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59CB6-09A8-7906-899C-BB4CD88F6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FA33C-59ED-AD43-D321-971721D30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3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C9D40-9F6A-8AAC-9341-07E9BF772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2CAE4-6CD0-6C2F-1C44-FCB615A7D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0A837E-9486-D7BA-30D2-4AF51C229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15B1C2-5823-BABD-3780-060BDC568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5F64C5-2DAC-97E1-E4FF-0F25EB8E0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5B6FED-F681-B9C1-2B7E-1B4556D7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D799F7-0DD0-1CFA-6E0D-4DB1EFDFE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88B4AA-1D89-3ECF-6165-D4B44742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9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52B3-2743-7F58-CF8B-5F2DE3C6F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9D770A-6B76-1035-1020-223135BA5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2BC20-0A3F-21E8-70B6-432B1F326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81679-C2C2-6030-ED02-ADB5F6F3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9F1D95-9BF1-4578-9EC4-B102D0B21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99492E-4003-5117-86AF-D57F1D7DF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B3A81-9F30-DC9E-7141-6C1F8E3B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31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7ADE2-FC4F-B8EE-6AF4-56ECE19C9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EF89C-4A30-77CF-23B0-67F9FBBAE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9A5BC-FA3A-C181-E181-A3385F357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C6CFE-AC48-EA6B-2C5B-2636C344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7E202-DB3C-0E5D-BDB1-50A43E405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24FF8-89B4-3B1A-B12A-0F1BE9DA7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11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768C7-F758-268A-A767-9F7884D0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1EDCB8-7BCC-3F7A-348D-A18572332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33E52-47AA-5B9A-0D03-020C26178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64C0-D0AB-5581-4B7D-96BD088EF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1F253-8740-82C5-4584-F56D6571C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17CE3-944E-B57D-40DB-7139EE5A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1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2A2AC9-9782-68A8-0BE2-2D6661672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FEEA7-95B9-B8A4-DAE2-6EF8636E3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E0F7F-4870-6C40-CB58-DE9E29A846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70578-B394-9645-B56F-85ECA5B94EA5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4B839-C778-627B-E4E6-0DC1EBD90F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01F08-9C63-60EA-0874-74E16894D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98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8029-0D59-A42A-40EB-30AE2B3882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2400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Intermediate SQL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784BA0-FBB9-B1E9-02A6-0EC3243503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String Pattern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Like,ilike</a:t>
            </a:r>
            <a:r>
              <a:rPr lang="en-US" dirty="0"/>
              <a:t>, </a:t>
            </a:r>
            <a:r>
              <a:rPr lang="en-US" dirty="0" err="1"/>
              <a:t>set,groupby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170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66C494-9612-30CB-AE91-011A9A1BBAAB}"/>
              </a:ext>
            </a:extLst>
          </p:cNvPr>
          <p:cNvSpPr txBox="1"/>
          <p:nvPr/>
        </p:nvSpPr>
        <p:spPr>
          <a:xfrm>
            <a:off x="3859481" y="2731325"/>
            <a:ext cx="299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 queries &amp; Nested Queries</a:t>
            </a:r>
          </a:p>
        </p:txBody>
      </p:sp>
    </p:spTree>
    <p:extLst>
      <p:ext uri="{BB962C8B-B14F-4D97-AF65-F5344CB8AC3E}">
        <p14:creationId xmlns:p14="http://schemas.microsoft.com/office/powerpoint/2010/main" val="135686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161B59C-9A5D-79CA-85AD-947F1711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3428999"/>
            <a:ext cx="5710939" cy="274616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C96F74D-44F8-8A22-BDE3-10DFA4976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3551"/>
            <a:ext cx="5613400" cy="29083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B1A9B19-4592-495E-9B96-2F139622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928" y="193551"/>
            <a:ext cx="6006168" cy="30988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DBD8C09-9665-5A05-CBC3-E3A4E119A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417" y="3565649"/>
            <a:ext cx="5370960" cy="27461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7E9838-52CB-AD07-F524-3D5A5BCE590D}"/>
              </a:ext>
            </a:extLst>
          </p:cNvPr>
          <p:cNvSpPr txBox="1"/>
          <p:nvPr/>
        </p:nvSpPr>
        <p:spPr>
          <a:xfrm>
            <a:off x="9322130" y="1721922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77278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3E4289-DC64-77B6-A964-1EA307FABE57}"/>
              </a:ext>
            </a:extLst>
          </p:cNvPr>
          <p:cNvSpPr txBox="1"/>
          <p:nvPr/>
        </p:nvSpPr>
        <p:spPr>
          <a:xfrm>
            <a:off x="4928260" y="2814452"/>
            <a:ext cx="416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Querying Multiple Tables</a:t>
            </a:r>
          </a:p>
        </p:txBody>
      </p:sp>
    </p:spTree>
    <p:extLst>
      <p:ext uri="{BB962C8B-B14F-4D97-AF65-F5344CB8AC3E}">
        <p14:creationId xmlns:p14="http://schemas.microsoft.com/office/powerpoint/2010/main" val="3030859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font, algebra&#10;&#10;Description automatically generated">
            <a:extLst>
              <a:ext uri="{FF2B5EF4-FFF2-40B4-BE49-F238E27FC236}">
                <a16:creationId xmlns:a16="http://schemas.microsoft.com/office/drawing/2014/main" id="{32DB50B2-C541-05FE-0909-83D708B09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4" y="0"/>
            <a:ext cx="5320147" cy="183096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8DF9D65-8284-2BDC-18C0-C409B1AA4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124198"/>
            <a:ext cx="5973360" cy="2178131"/>
          </a:xfrm>
          <a:prstGeom prst="rect">
            <a:avLst/>
          </a:prstGeom>
        </p:spPr>
      </p:pic>
      <p:pic>
        <p:nvPicPr>
          <p:cNvPr id="7" name="Picture 6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C352B6A1-845D-A71D-CFC6-540907B61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353297"/>
            <a:ext cx="5973362" cy="217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28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75A6E284-2A53-6EF0-AC35-3E8C1119B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827" y="2881317"/>
            <a:ext cx="9816198" cy="397668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B060812-FC35-66BC-7A78-C0118BB49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268" y="149083"/>
            <a:ext cx="6875740" cy="258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39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5DE94470-FD68-C844-94FD-0C3FF309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43105" cy="217903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18416D8-FE1E-ED7F-37FB-DBCBF3532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180" y="2179038"/>
            <a:ext cx="9141970" cy="46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02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9204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60E8B-B5D0-39F0-7CCC-CB83709DCCE5}"/>
              </a:ext>
            </a:extLst>
          </p:cNvPr>
          <p:cNvSpPr txBox="1"/>
          <p:nvPr/>
        </p:nvSpPr>
        <p:spPr>
          <a:xfrm>
            <a:off x="324853" y="132347"/>
            <a:ext cx="325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Row </a:t>
            </a:r>
            <a:r>
              <a:rPr lang="en-US" b="1" u="sng" dirty="0" err="1"/>
              <a:t>retrival</a:t>
            </a:r>
            <a:r>
              <a:rPr lang="en-US" b="1" u="sng" dirty="0"/>
              <a:t> using string pattern</a:t>
            </a:r>
          </a:p>
        </p:txBody>
      </p:sp>
      <p:pic>
        <p:nvPicPr>
          <p:cNvPr id="6" name="Picture 5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88E988A0-8710-7F26-E254-4549DF241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4" y="774212"/>
            <a:ext cx="5164308" cy="214711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0E8DADE-329F-DFE1-0F01-AB633B6B6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83" y="3193862"/>
            <a:ext cx="4343400" cy="19431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A0CDDB-F26C-C493-5AC3-90AA273C9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689" y="690298"/>
            <a:ext cx="6787547" cy="30266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ABD24E-25CF-A54A-7E47-718B6BB79712}"/>
              </a:ext>
            </a:extLst>
          </p:cNvPr>
          <p:cNvSpPr txBox="1"/>
          <p:nvPr/>
        </p:nvSpPr>
        <p:spPr>
          <a:xfrm>
            <a:off x="5370689" y="317013"/>
            <a:ext cx="2542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Row </a:t>
            </a:r>
            <a:r>
              <a:rPr lang="en-US" b="1" u="sng" dirty="0" err="1"/>
              <a:t>retrival</a:t>
            </a:r>
            <a:r>
              <a:rPr lang="en-US" b="1" u="sng" dirty="0"/>
              <a:t> using Range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426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9AEA2D8-A0FD-3119-9C03-24FD22CA3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49" y="927099"/>
            <a:ext cx="8567709" cy="476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0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2D00FF38-B574-C551-C06E-6EAE40CFB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57" y="878773"/>
            <a:ext cx="9104093" cy="477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01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number, font, line&#10;&#10;Description automatically generated">
            <a:extLst>
              <a:ext uri="{FF2B5EF4-FFF2-40B4-BE49-F238E27FC236}">
                <a16:creationId xmlns:a16="http://schemas.microsoft.com/office/drawing/2014/main" id="{A4F7F906-5A33-7816-032D-247E8C1A7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40"/>
            <a:ext cx="7772400" cy="29819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1EC3CC-61E0-66BD-4B9D-BC978A3AF943}"/>
              </a:ext>
            </a:extLst>
          </p:cNvPr>
          <p:cNvSpPr txBox="1"/>
          <p:nvPr/>
        </p:nvSpPr>
        <p:spPr>
          <a:xfrm>
            <a:off x="228765" y="3244334"/>
            <a:ext cx="659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authors are grouped by country with their count/country</a:t>
            </a:r>
          </a:p>
        </p:txBody>
      </p:sp>
      <p:pic>
        <p:nvPicPr>
          <p:cNvPr id="6" name="Picture 5" descr="A picture containing text, font, number, line&#10;&#10;Description automatically generated">
            <a:extLst>
              <a:ext uri="{FF2B5EF4-FFF2-40B4-BE49-F238E27FC236}">
                <a16:creationId xmlns:a16="http://schemas.microsoft.com/office/drawing/2014/main" id="{3535CC2E-A1EA-C45C-A8FD-6A020B79B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9" y="3513940"/>
            <a:ext cx="7546330" cy="334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23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540ED6-589B-35EA-9425-63FFA0953D1E}"/>
              </a:ext>
            </a:extLst>
          </p:cNvPr>
          <p:cNvSpPr txBox="1"/>
          <p:nvPr/>
        </p:nvSpPr>
        <p:spPr>
          <a:xfrm>
            <a:off x="3135086" y="2173184"/>
            <a:ext cx="6305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Function, Multiple Tables &amp; Sub-queries</a:t>
            </a:r>
          </a:p>
        </p:txBody>
      </p:sp>
    </p:spTree>
    <p:extLst>
      <p:ext uri="{BB962C8B-B14F-4D97-AF65-F5344CB8AC3E}">
        <p14:creationId xmlns:p14="http://schemas.microsoft.com/office/powerpoint/2010/main" val="37894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BF665C60-BC31-C43C-FD18-0F748F5F8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0633"/>
            <a:ext cx="5325985" cy="26481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DA38C8-46B6-599A-B8D8-C11EB1464C5F}"/>
              </a:ext>
            </a:extLst>
          </p:cNvPr>
          <p:cNvSpPr txBox="1"/>
          <p:nvPr/>
        </p:nvSpPr>
        <p:spPr>
          <a:xfrm>
            <a:off x="2949039" y="527297"/>
            <a:ext cx="206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SUM,MAX,MIN,AVG</a:t>
            </a:r>
          </a:p>
        </p:txBody>
      </p:sp>
      <p:pic>
        <p:nvPicPr>
          <p:cNvPr id="6" name="Picture 5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4F19F7E3-E100-E9CB-B8CF-FC1FAE91F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4" y="2968831"/>
            <a:ext cx="3644900" cy="17018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37582A9-A2E3-6FAC-98A4-3F7B29232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" y="4825132"/>
            <a:ext cx="4038809" cy="2032867"/>
          </a:xfrm>
          <a:prstGeom prst="rect">
            <a:avLst/>
          </a:prstGeom>
        </p:spPr>
      </p:pic>
      <p:pic>
        <p:nvPicPr>
          <p:cNvPr id="10" name="Picture 9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D75D1C52-30A4-37BD-0C9D-62B84C01D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984" y="121897"/>
            <a:ext cx="5776847" cy="1351310"/>
          </a:xfrm>
          <a:prstGeom prst="rect">
            <a:avLst/>
          </a:prstGeom>
        </p:spPr>
      </p:pic>
      <p:pic>
        <p:nvPicPr>
          <p:cNvPr id="12" name="Picture 11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31B16B4C-5730-AE40-16C9-222B2693F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0590" y="1566969"/>
            <a:ext cx="4851565" cy="1461144"/>
          </a:xfrm>
          <a:prstGeom prst="rect">
            <a:avLst/>
          </a:prstGeom>
        </p:spPr>
      </p:pic>
      <p:pic>
        <p:nvPicPr>
          <p:cNvPr id="14" name="Picture 1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792F69B4-544D-E74D-DC0B-CA00280FA6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589" y="3104105"/>
            <a:ext cx="4960663" cy="15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19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CB825A3-4BB8-8FF8-3420-7EFFC9E3A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84" y="244598"/>
            <a:ext cx="5917272" cy="3070423"/>
          </a:xfrm>
          <a:prstGeom prst="rect">
            <a:avLst/>
          </a:prstGeom>
        </p:spPr>
      </p:pic>
      <p:pic>
        <p:nvPicPr>
          <p:cNvPr id="5" name="Picture 4" descr="A screenshot of a video&#10;&#10;Description automatically generated with low confidence">
            <a:extLst>
              <a:ext uri="{FF2B5EF4-FFF2-40B4-BE49-F238E27FC236}">
                <a16:creationId xmlns:a16="http://schemas.microsoft.com/office/drawing/2014/main" id="{17FF7FBF-FF43-86AA-EC49-DA2167A2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84" y="3621643"/>
            <a:ext cx="5424102" cy="261290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2B2D2F4-B4A3-C1C7-8918-465CD9EEB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028" y="3538016"/>
            <a:ext cx="5096411" cy="315077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75B8360-7040-80A6-6206-736FEA088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028" y="159287"/>
            <a:ext cx="5434876" cy="315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50FE9-7C2F-9F2C-8DE6-A3251C27EF1B}"/>
              </a:ext>
            </a:extLst>
          </p:cNvPr>
          <p:cNvSpPr txBox="1"/>
          <p:nvPr/>
        </p:nvSpPr>
        <p:spPr>
          <a:xfrm>
            <a:off x="261257" y="106878"/>
            <a:ext cx="235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Date &amp; Time Functions</a:t>
            </a: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777DCC4-DA66-D6E0-F32E-2CF46BDC5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05" y="476209"/>
            <a:ext cx="5432768" cy="309826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63E23ED-86EE-8803-7024-EC3A47641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9322"/>
            <a:ext cx="6502400" cy="2971800"/>
          </a:xfrm>
          <a:prstGeom prst="rect">
            <a:avLst/>
          </a:prstGeom>
        </p:spPr>
      </p:pic>
      <p:pic>
        <p:nvPicPr>
          <p:cNvPr id="8" name="Picture 7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A466B06D-68AB-58DF-8B75-5D623AAE7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343" y="291544"/>
            <a:ext cx="5994400" cy="1549400"/>
          </a:xfrm>
          <a:prstGeom prst="rect">
            <a:avLst/>
          </a:prstGeom>
        </p:spPr>
      </p:pic>
      <p:pic>
        <p:nvPicPr>
          <p:cNvPr id="10" name="Picture 9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7995DB38-7450-FCD9-BA86-D88AD7118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343" y="2025340"/>
            <a:ext cx="6057900" cy="12700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C8CECF7-6130-2EE0-C4FB-818981E25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5943" y="3479735"/>
            <a:ext cx="5186878" cy="247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83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2694</TotalTime>
  <Words>60</Words>
  <Application>Microsoft Macintosh PowerPoint</Application>
  <PresentationFormat>Widescreen</PresentationFormat>
  <Paragraphs>11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Source Sans Pro</vt:lpstr>
      <vt:lpstr>Office Theme</vt:lpstr>
      <vt:lpstr>Intermediate 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 Shah</dc:creator>
  <cp:lastModifiedBy>Smit Shah</cp:lastModifiedBy>
  <cp:revision>11</cp:revision>
  <dcterms:created xsi:type="dcterms:W3CDTF">2023-05-06T23:06:08Z</dcterms:created>
  <dcterms:modified xsi:type="dcterms:W3CDTF">2023-05-13T19:21:46Z</dcterms:modified>
</cp:coreProperties>
</file>